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32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3509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417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4867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7106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1754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4174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9827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558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5466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270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4745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9B223-EB2C-4D60-BCA1-D83449CFA83F}" type="datetimeFigureOut">
              <a:rPr lang="ko-KR" altLang="en-US" smtClean="0"/>
              <a:t>2016-09-08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7D3CE-9F8C-4429-AEC9-33C919FF2FC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2914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38" y="-60384"/>
            <a:ext cx="9212968" cy="6918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4066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4506"/>
            <a:ext cx="9123752" cy="6892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2511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7050"/>
            <a:ext cx="9152774" cy="687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9624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626"/>
            <a:ext cx="9139060" cy="6849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04278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8312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27" y="0"/>
            <a:ext cx="910609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4594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화면 슬라이드 쇼(4:3)</PresentationFormat>
  <Paragraphs>0</Paragraphs>
  <Slides>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7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에바다약국</dc:creator>
  <cp:lastModifiedBy>에바다약국</cp:lastModifiedBy>
  <cp:revision>2</cp:revision>
  <dcterms:created xsi:type="dcterms:W3CDTF">2016-09-08T11:19:23Z</dcterms:created>
  <dcterms:modified xsi:type="dcterms:W3CDTF">2016-09-08T11:29:51Z</dcterms:modified>
</cp:coreProperties>
</file>

<file path=docProps/thumbnail.jpeg>
</file>